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4" r:id="rId2"/>
    <p:sldId id="275" r:id="rId3"/>
    <p:sldId id="260" r:id="rId4"/>
    <p:sldId id="267" r:id="rId5"/>
    <p:sldId id="257" r:id="rId6"/>
    <p:sldId id="259" r:id="rId7"/>
    <p:sldId id="258" r:id="rId8"/>
    <p:sldId id="273" r:id="rId9"/>
    <p:sldId id="274" r:id="rId10"/>
    <p:sldId id="268" r:id="rId11"/>
    <p:sldId id="262" r:id="rId12"/>
    <p:sldId id="263" r:id="rId13"/>
    <p:sldId id="270" r:id="rId14"/>
    <p:sldId id="266" r:id="rId15"/>
    <p:sldId id="269" r:id="rId16"/>
    <p:sldId id="272" r:id="rId17"/>
    <p:sldId id="265" r:id="rId18"/>
    <p:sldId id="271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4660"/>
  </p:normalViewPr>
  <p:slideViewPr>
    <p:cSldViewPr>
      <p:cViewPr varScale="1">
        <p:scale>
          <a:sx n="70" d="100"/>
          <a:sy n="70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9D3E-E4F3-47A2-9606-8B5841B0449A}" type="datetimeFigureOut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EFF9-AAF3-4D94-8F32-0E757840AC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9D3E-E4F3-47A2-9606-8B5841B0449A}" type="datetimeFigureOut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EFF9-AAF3-4D94-8F32-0E757840AC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9D3E-E4F3-47A2-9606-8B5841B0449A}" type="datetimeFigureOut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EFF9-AAF3-4D94-8F32-0E757840AC9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9D3E-E4F3-47A2-9606-8B5841B0449A}" type="datetimeFigureOut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EFF9-AAF3-4D94-8F32-0E757840AC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9D3E-E4F3-47A2-9606-8B5841B0449A}" type="datetimeFigureOut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EFF9-AAF3-4D94-8F32-0E757840AC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9D3E-E4F3-47A2-9606-8B5841B0449A}" type="datetimeFigureOut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EFF9-AAF3-4D94-8F32-0E757840AC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9D3E-E4F3-47A2-9606-8B5841B0449A}" type="datetimeFigureOut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EFF9-AAF3-4D94-8F32-0E757840AC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9D3E-E4F3-47A2-9606-8B5841B0449A}" type="datetimeFigureOut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EFF9-AAF3-4D94-8F32-0E757840AC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9D3E-E4F3-47A2-9606-8B5841B0449A}" type="datetimeFigureOut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EFF9-AAF3-4D94-8F32-0E757840AC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9D3E-E4F3-47A2-9606-8B5841B0449A}" type="datetimeFigureOut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EFF9-AAF3-4D94-8F32-0E757840AC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9D3E-E4F3-47A2-9606-8B5841B0449A}" type="datetimeFigureOut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EFF9-AAF3-4D94-8F32-0E757840AC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08D9D3E-E4F3-47A2-9606-8B5841B0449A}" type="datetimeFigureOut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17EEFF9-AAF3-4D94-8F32-0E757840AC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2049"/>
            <a:ext cx="4800600" cy="4389120"/>
          </a:xfrm>
        </p:spPr>
        <p:txBody>
          <a:bodyPr/>
          <a:lstStyle/>
          <a:p>
            <a:r>
              <a:rPr lang="en-US" dirty="0" smtClean="0"/>
              <a:t>Each class will create their own colonial newspaper.</a:t>
            </a:r>
          </a:p>
          <a:p>
            <a:r>
              <a:rPr lang="en-US" dirty="0" smtClean="0"/>
              <a:t>Write about events leading up to the Revolution.</a:t>
            </a:r>
          </a:p>
          <a:p>
            <a:r>
              <a:rPr lang="en-US" dirty="0" smtClean="0"/>
              <a:t>1 project per class</a:t>
            </a:r>
          </a:p>
          <a:p>
            <a:r>
              <a:rPr lang="en-US" dirty="0" smtClean="0"/>
              <a:t>Graded as a class and as an individual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/>
          <a:lstStyle/>
          <a:p>
            <a:r>
              <a:rPr lang="en-US" dirty="0" smtClean="0"/>
              <a:t>Colonial Newspaper Project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0800"/>
            <a:ext cx="285750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957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" y="17060"/>
            <a:ext cx="9067799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872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148"/>
            <a:ext cx="8839200" cy="682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611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0791"/>
            <a:ext cx="8686800" cy="64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649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4035"/>
            <a:ext cx="3352800" cy="3725765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Proclamation of 1763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Sugar </a:t>
            </a:r>
            <a:r>
              <a:rPr lang="en-US" dirty="0"/>
              <a:t>Act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Quartering Act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Stamp Act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Boycotts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Olive Branch Petition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Patrick </a:t>
            </a:r>
            <a:r>
              <a:rPr lang="en-US" dirty="0" smtClean="0"/>
              <a:t>Henry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John Adams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Sam Adams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Sons of Liberty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Possible Topics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7576" y="2514600"/>
            <a:ext cx="3581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Daughters of Liberty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Boston Massacre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Committees of Correspondence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Tea Act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Boston Tea Party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Intolerable Acts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Minutemen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Lexington and </a:t>
            </a:r>
            <a:r>
              <a:rPr lang="en-US" sz="2400" dirty="0" smtClean="0">
                <a:solidFill>
                  <a:schemeClr val="tx2"/>
                </a:solidFill>
              </a:rPr>
              <a:t>Concord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Bunker Hill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39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Class Editors will decide what gets published (printed)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Class Editors should follow these instructions to print</a:t>
            </a:r>
          </a:p>
          <a:p>
            <a:pPr lvl="1"/>
            <a:r>
              <a:rPr lang="en-US" dirty="0" smtClean="0"/>
              <a:t>On the classroom computer save all finalized stories/adds</a:t>
            </a:r>
          </a:p>
          <a:p>
            <a:pPr lvl="1"/>
            <a:r>
              <a:rPr lang="en-US" dirty="0" smtClean="0"/>
              <a:t>Log on &gt; my computer &gt; P drive &gt; Student Drop Box &gt; Keller&gt; Your Period’s Folder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Make sure all articles are saved properly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12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334000" cy="4389120"/>
          </a:xfrm>
        </p:spPr>
        <p:txBody>
          <a:bodyPr>
            <a:normAutofit fontScale="92500" lnSpcReduction="10000"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4000" dirty="0" smtClean="0"/>
              <a:t>File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4000" dirty="0" smtClean="0"/>
              <a:t>Save As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4000" dirty="0" smtClean="0"/>
              <a:t>File Name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4000" dirty="0" smtClean="0"/>
              <a:t>P </a:t>
            </a:r>
            <a:r>
              <a:rPr lang="en-US" sz="4000" dirty="0"/>
              <a:t>drive </a:t>
            </a:r>
            <a:endParaRPr lang="en-US" sz="4000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4000" dirty="0" smtClean="0"/>
              <a:t>Student </a:t>
            </a:r>
            <a:r>
              <a:rPr lang="en-US" sz="4000" dirty="0"/>
              <a:t>Drop Box </a:t>
            </a:r>
            <a:endParaRPr lang="en-US" sz="4000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4000" dirty="0" smtClean="0"/>
              <a:t>Keller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4000" dirty="0" smtClean="0"/>
              <a:t>Your </a:t>
            </a:r>
            <a:r>
              <a:rPr lang="en-US" sz="4000" dirty="0"/>
              <a:t>Period’s Folder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Instructions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5105400" y="1905000"/>
            <a:ext cx="3429000" cy="3505200"/>
          </a:xfrm>
          <a:prstGeom prst="wedgeEllipseCallout">
            <a:avLst/>
          </a:prstGeom>
          <a:solidFill>
            <a:schemeClr val="bg1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7400" y="2444859"/>
            <a:ext cx="2667000" cy="181588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Save on the </a:t>
            </a:r>
            <a:r>
              <a:rPr lang="en-US" sz="7200" dirty="0" smtClean="0"/>
              <a:t>P</a:t>
            </a:r>
            <a:r>
              <a:rPr lang="en-US" sz="4000" dirty="0" smtClean="0"/>
              <a:t> drive!!!!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97525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file name should be your topic and then your last name.</a:t>
            </a:r>
          </a:p>
          <a:p>
            <a:endParaRPr lang="en-US" dirty="0"/>
          </a:p>
          <a:p>
            <a:r>
              <a:rPr lang="en-US" dirty="0" smtClean="0"/>
              <a:t>Example:  John Smith is writing about the Tea Act</a:t>
            </a:r>
          </a:p>
          <a:p>
            <a:endParaRPr lang="en-US" dirty="0"/>
          </a:p>
          <a:p>
            <a:pPr algn="ctr"/>
            <a:r>
              <a:rPr lang="en-US" dirty="0" smtClean="0"/>
              <a:t>The file name on the P drive should be as follows: </a:t>
            </a:r>
          </a:p>
          <a:p>
            <a:pPr algn="ctr"/>
            <a:r>
              <a:rPr lang="en-US" dirty="0" smtClean="0"/>
              <a:t>TeaActSmith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623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Work with your classmates!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there is time you can put advertisements, weather reports, other news or sports scores in the paper.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Make sure everything is from the colonial period.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 smtClean="0"/>
              <a:t>Be CREATIVE</a:t>
            </a:r>
            <a:endParaRPr lang="en-US" sz="3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Have Fun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67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408333" cy="3450696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Vote for President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Vote on viewpoint</a:t>
            </a:r>
          </a:p>
          <a:p>
            <a:pPr lvl="1"/>
            <a:r>
              <a:rPr lang="en-US" sz="2800" dirty="0" smtClean="0"/>
              <a:t>Patriot</a:t>
            </a:r>
          </a:p>
          <a:p>
            <a:pPr lvl="1"/>
            <a:r>
              <a:rPr lang="en-US" sz="2800" dirty="0" smtClean="0"/>
              <a:t>Loyalist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27813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85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75467"/>
            <a:ext cx="8229599" cy="3450696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Thanks for coming today to vote, my students and I very much appreciate it!</a:t>
            </a:r>
          </a:p>
          <a:p>
            <a:endParaRPr lang="en-US" sz="3100" dirty="0"/>
          </a:p>
          <a:p>
            <a:r>
              <a:rPr lang="en-US" sz="3100" dirty="0" smtClean="0"/>
              <a:t>Please judge the newspapers on the following criteria:</a:t>
            </a:r>
          </a:p>
          <a:p>
            <a:pPr lvl="2">
              <a:buFont typeface="Wingdings" pitchFamily="2" charset="2"/>
              <a:buChar char="q"/>
            </a:pPr>
            <a:r>
              <a:rPr lang="en-US" sz="3100" dirty="0" smtClean="0"/>
              <a:t> Aesthetics (does it look like a newspaper front page)</a:t>
            </a:r>
          </a:p>
          <a:p>
            <a:pPr lvl="2">
              <a:buFont typeface="Wingdings" pitchFamily="2" charset="2"/>
              <a:buChar char="q"/>
            </a:pPr>
            <a:r>
              <a:rPr lang="en-US" sz="3100" dirty="0" smtClean="0"/>
              <a:t>Creativity</a:t>
            </a:r>
          </a:p>
          <a:p>
            <a:pPr lvl="2">
              <a:buFont typeface="Wingdings" pitchFamily="2" charset="2"/>
              <a:buChar char="q"/>
            </a:pPr>
            <a:r>
              <a:rPr lang="en-US" sz="3100" dirty="0" smtClean="0"/>
              <a:t>Article Quality</a:t>
            </a:r>
          </a:p>
          <a:p>
            <a:pPr lvl="2">
              <a:buFont typeface="Wingdings" pitchFamily="2" charset="2"/>
              <a:buChar char="q"/>
            </a:pPr>
            <a:endParaRPr lang="en-US" dirty="0"/>
          </a:p>
          <a:p>
            <a:pPr marL="627063" lvl="2" indent="0">
              <a:buNone/>
            </a:pPr>
            <a:r>
              <a:rPr lang="en-US" dirty="0" smtClean="0"/>
              <a:t>				</a:t>
            </a:r>
            <a:r>
              <a:rPr lang="en-US" sz="3200" dirty="0" smtClean="0"/>
              <a:t>			Thanks!</a:t>
            </a:r>
            <a:r>
              <a:rPr lang="en-US" sz="3200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Judging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2462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438400"/>
            <a:ext cx="7408333" cy="3450696"/>
          </a:xfrm>
        </p:spPr>
        <p:txBody>
          <a:bodyPr/>
          <a:lstStyle/>
          <a:p>
            <a:r>
              <a:rPr lang="en-US" dirty="0" smtClean="0"/>
              <a:t>You will research a topic from the time period prior to the American Revolution which is relevant to that conflict.</a:t>
            </a:r>
          </a:p>
          <a:p>
            <a:pPr lvl="1"/>
            <a:r>
              <a:rPr lang="en-US" dirty="0" smtClean="0"/>
              <a:t>Anything from the French and Indian War to Lexington and Concord which we learned about.</a:t>
            </a:r>
          </a:p>
          <a:p>
            <a:r>
              <a:rPr lang="en-US" dirty="0" smtClean="0"/>
              <a:t>You will create, write, edit, and publish a newspaper style project.</a:t>
            </a:r>
          </a:p>
          <a:p>
            <a:r>
              <a:rPr lang="en-US" dirty="0" smtClean="0"/>
              <a:t>You will work as a class to complete this project.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70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6052"/>
            <a:ext cx="54102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You will need to elect a class president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You will need editors</a:t>
            </a:r>
          </a:p>
          <a:p>
            <a:pPr lvl="1"/>
            <a:r>
              <a:rPr lang="en-US" dirty="0" smtClean="0"/>
              <a:t>People who are good at grammar</a:t>
            </a:r>
          </a:p>
          <a:p>
            <a:pPr lvl="1"/>
            <a:r>
              <a:rPr lang="en-US" dirty="0" smtClean="0"/>
              <a:t># depends on class size (maybe </a:t>
            </a:r>
            <a:r>
              <a:rPr lang="en-US" dirty="0"/>
              <a:t>2</a:t>
            </a:r>
            <a:r>
              <a:rPr lang="en-US" dirty="0" smtClean="0"/>
              <a:t>-3)</a:t>
            </a:r>
          </a:p>
          <a:p>
            <a:pPr marL="301943" lvl="1" indent="0">
              <a:buNone/>
            </a:pPr>
            <a:endParaRPr lang="en-US" dirty="0" smtClean="0"/>
          </a:p>
          <a:p>
            <a:r>
              <a:rPr lang="en-US" dirty="0" smtClean="0"/>
              <a:t>Other students will write articles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 roles must be cleared with me first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Roles</a:t>
            </a:r>
            <a:endParaRPr lang="en-US" sz="7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820" y="2667000"/>
            <a:ext cx="2990849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624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43434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Elected by class vote.</a:t>
            </a:r>
          </a:p>
          <a:p>
            <a:r>
              <a:rPr lang="en-US" dirty="0" smtClean="0"/>
              <a:t>In charge of making sure the newspaper is complete.</a:t>
            </a:r>
          </a:p>
          <a:p>
            <a:r>
              <a:rPr lang="en-US" dirty="0" smtClean="0"/>
              <a:t>Must make sure everyone has a role.</a:t>
            </a:r>
          </a:p>
          <a:p>
            <a:r>
              <a:rPr lang="en-US" dirty="0" smtClean="0"/>
              <a:t>Must submit a paper with every students name and role to the teacher.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533400"/>
            <a:ext cx="8229600" cy="1143000"/>
          </a:xfrm>
        </p:spPr>
        <p:txBody>
          <a:bodyPr/>
          <a:lstStyle/>
          <a:p>
            <a:r>
              <a:rPr lang="en-US" dirty="0" smtClean="0"/>
              <a:t>Class President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43200"/>
            <a:ext cx="313837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888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Articles should be written as if the event happened recently</a:t>
            </a:r>
          </a:p>
          <a:p>
            <a:r>
              <a:rPr lang="en-US" sz="3200" dirty="0" smtClean="0"/>
              <a:t>Articles Should Answer the 5 W’s</a:t>
            </a:r>
          </a:p>
          <a:p>
            <a:r>
              <a:rPr lang="en-US" sz="3200" dirty="0" smtClean="0"/>
              <a:t>Fonts and Font Sizes should be standardized</a:t>
            </a:r>
          </a:p>
          <a:p>
            <a:r>
              <a:rPr lang="en-US" sz="3200" dirty="0" smtClean="0"/>
              <a:t>Avoid Empty Spaces</a:t>
            </a:r>
          </a:p>
          <a:p>
            <a:r>
              <a:rPr lang="en-US" sz="3200" dirty="0" smtClean="0"/>
              <a:t>Include Relevant Pictures with Captions</a:t>
            </a:r>
          </a:p>
          <a:p>
            <a:r>
              <a:rPr lang="en-US" sz="3200" dirty="0" smtClean="0"/>
              <a:t>Use Microsoft Publisher to Print Large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Tips</a:t>
            </a:r>
            <a:endParaRPr lang="en-US" sz="72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891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Class Grade – 10 points</a:t>
            </a:r>
          </a:p>
          <a:p>
            <a:pPr lvl="1"/>
            <a:r>
              <a:rPr lang="en-US" sz="2800" dirty="0" smtClean="0"/>
              <a:t>Determined by staff vote</a:t>
            </a:r>
          </a:p>
          <a:p>
            <a:r>
              <a:rPr lang="en-US" sz="3200" dirty="0" smtClean="0"/>
              <a:t>Individual Grade – 20 points</a:t>
            </a:r>
          </a:p>
          <a:p>
            <a:pPr lvl="1"/>
            <a:r>
              <a:rPr lang="en-US" sz="2800" dirty="0" smtClean="0"/>
              <a:t>Your article/role	 	(10 points)</a:t>
            </a:r>
          </a:p>
          <a:p>
            <a:pPr lvl="1"/>
            <a:r>
              <a:rPr lang="en-US" sz="2800" dirty="0" smtClean="0"/>
              <a:t>Project Participation		(10 points)</a:t>
            </a:r>
          </a:p>
          <a:p>
            <a:r>
              <a:rPr lang="en-US" sz="3000" dirty="0"/>
              <a:t>Total Grade = 30 points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1252728"/>
          </a:xfrm>
        </p:spPr>
        <p:txBody>
          <a:bodyPr>
            <a:noAutofit/>
          </a:bodyPr>
          <a:lstStyle/>
          <a:p>
            <a:r>
              <a:rPr lang="en-US" sz="6600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3247398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14600"/>
            <a:ext cx="6934200" cy="4038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Class Grade:  Determined by Muhlenberg Staff Vote (10 points)</a:t>
            </a:r>
          </a:p>
          <a:p>
            <a:pPr>
              <a:buNone/>
            </a:pPr>
            <a:endParaRPr lang="en-US" b="1" dirty="0" smtClean="0"/>
          </a:p>
          <a:p>
            <a:pPr lvl="1"/>
            <a:r>
              <a:rPr lang="en-US" dirty="0" smtClean="0"/>
              <a:t>Top team gets 10 points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place </a:t>
            </a:r>
            <a:r>
              <a:rPr lang="en-US" dirty="0"/>
              <a:t>9</a:t>
            </a:r>
            <a:r>
              <a:rPr lang="en-US" dirty="0" smtClean="0"/>
              <a:t> points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place 8 points</a:t>
            </a:r>
          </a:p>
          <a:p>
            <a:pPr lvl="1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place </a:t>
            </a:r>
            <a:r>
              <a:rPr lang="en-US" dirty="0"/>
              <a:t>7</a:t>
            </a:r>
            <a:r>
              <a:rPr lang="en-US" dirty="0" smtClean="0"/>
              <a:t> points</a:t>
            </a:r>
          </a:p>
          <a:p>
            <a:pPr lvl="1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place </a:t>
            </a:r>
            <a:r>
              <a:rPr lang="en-US" dirty="0"/>
              <a:t>6</a:t>
            </a:r>
            <a:r>
              <a:rPr lang="en-US" dirty="0" smtClean="0"/>
              <a:t> points</a:t>
            </a:r>
          </a:p>
          <a:p>
            <a:pPr lvl="1"/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place 6 points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	</a:t>
            </a:r>
            <a:r>
              <a:rPr lang="en-US" sz="6600" dirty="0" smtClean="0"/>
              <a:t>Assessment</a:t>
            </a:r>
            <a:r>
              <a:rPr lang="en-US" sz="7200" dirty="0" smtClean="0"/>
              <a:t> </a:t>
            </a:r>
            <a:endParaRPr lang="en-US" sz="7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83" y="3276600"/>
            <a:ext cx="183457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05000"/>
            <a:ext cx="8077200" cy="46482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200" b="1" dirty="0" smtClean="0"/>
              <a:t>Article/Role Grade:  determined by how well you performed your </a:t>
            </a:r>
            <a:r>
              <a:rPr lang="en-US" sz="3200" b="1" dirty="0"/>
              <a:t>job</a:t>
            </a:r>
            <a:r>
              <a:rPr lang="en-US" sz="3200" b="1" dirty="0" smtClean="0"/>
              <a:t>.   </a:t>
            </a:r>
            <a:r>
              <a:rPr lang="en-US" sz="2900" b="1" dirty="0" smtClean="0"/>
              <a:t> </a:t>
            </a:r>
            <a:r>
              <a:rPr lang="en-US" sz="2900" b="1" dirty="0"/>
              <a:t>(10 </a:t>
            </a:r>
            <a:r>
              <a:rPr lang="en-US" sz="2900" b="1" dirty="0" smtClean="0"/>
              <a:t>points)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President</a:t>
            </a:r>
            <a:endParaRPr lang="en-US" b="1" dirty="0"/>
          </a:p>
          <a:p>
            <a:pPr lvl="1"/>
            <a:r>
              <a:rPr lang="en-US" dirty="0" smtClean="0"/>
              <a:t>How well did the project turn out overall?</a:t>
            </a:r>
            <a:endParaRPr lang="en-US" dirty="0"/>
          </a:p>
          <a:p>
            <a:pPr lvl="1"/>
            <a:r>
              <a:rPr lang="en-US" dirty="0"/>
              <a:t>Did </a:t>
            </a:r>
            <a:r>
              <a:rPr lang="en-US" dirty="0" smtClean="0"/>
              <a:t>you organize and assign roles effectively?</a:t>
            </a:r>
          </a:p>
          <a:p>
            <a:pPr lvl="1"/>
            <a:r>
              <a:rPr lang="en-US" dirty="0" smtClean="0"/>
              <a:t>Was the project completed on time? </a:t>
            </a:r>
            <a:endParaRPr lang="en-US" dirty="0"/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b="1" dirty="0" smtClean="0"/>
              <a:t>Editors</a:t>
            </a:r>
          </a:p>
          <a:p>
            <a:pPr lvl="1"/>
            <a:r>
              <a:rPr lang="en-US" sz="2400" dirty="0" smtClean="0"/>
              <a:t>Were you a good editor?</a:t>
            </a:r>
          </a:p>
          <a:p>
            <a:pPr lvl="1"/>
            <a:r>
              <a:rPr lang="en-US" sz="2400" dirty="0" smtClean="0"/>
              <a:t>Did articles with mistakes make it on the newspaper?</a:t>
            </a:r>
          </a:p>
          <a:p>
            <a:pPr lvl="1"/>
            <a:r>
              <a:rPr lang="en-US" sz="2400" dirty="0" smtClean="0"/>
              <a:t>Was everything in proper format with a standardized font style and size?</a:t>
            </a:r>
          </a:p>
          <a:p>
            <a:pPr lvl="1"/>
            <a:endParaRPr lang="en-US" sz="1300" dirty="0" smtClean="0"/>
          </a:p>
          <a:p>
            <a:pPr marL="0" lvl="0" indent="0">
              <a:buClr>
                <a:srgbClr val="31B6FD"/>
              </a:buClr>
              <a:buNone/>
            </a:pPr>
            <a:r>
              <a:rPr lang="en-US" b="1" dirty="0" smtClean="0">
                <a:solidFill>
                  <a:srgbClr val="073E87"/>
                </a:solidFill>
              </a:rPr>
              <a:t>Reporters</a:t>
            </a:r>
            <a:endParaRPr lang="en-US" b="1" dirty="0">
              <a:solidFill>
                <a:srgbClr val="073E87"/>
              </a:solidFill>
            </a:endParaRPr>
          </a:p>
          <a:p>
            <a:pPr lvl="1">
              <a:buClr>
                <a:srgbClr val="31B6FD"/>
              </a:buClr>
            </a:pPr>
            <a:r>
              <a:rPr lang="en-US" sz="2400" dirty="0" smtClean="0">
                <a:solidFill>
                  <a:srgbClr val="073E87"/>
                </a:solidFill>
              </a:rPr>
              <a:t>Did you hand in an article on the topic you were assigned?</a:t>
            </a:r>
            <a:endParaRPr lang="en-US" sz="2400" dirty="0">
              <a:solidFill>
                <a:srgbClr val="073E87"/>
              </a:solidFill>
            </a:endParaRPr>
          </a:p>
          <a:p>
            <a:pPr lvl="1">
              <a:buClr>
                <a:srgbClr val="31B6FD"/>
              </a:buClr>
            </a:pPr>
            <a:r>
              <a:rPr lang="en-US" sz="2400" dirty="0" smtClean="0">
                <a:solidFill>
                  <a:srgbClr val="073E87"/>
                </a:solidFill>
              </a:rPr>
              <a:t>Was your article written like a newspaper article?</a:t>
            </a:r>
            <a:endParaRPr lang="en-US" sz="2400" dirty="0">
              <a:solidFill>
                <a:srgbClr val="073E87"/>
              </a:solidFill>
            </a:endParaRPr>
          </a:p>
          <a:p>
            <a:pPr lvl="1">
              <a:buClr>
                <a:srgbClr val="31B6FD"/>
              </a:buClr>
            </a:pPr>
            <a:r>
              <a:rPr lang="en-US" sz="2400" dirty="0" smtClean="0">
                <a:solidFill>
                  <a:srgbClr val="073E87"/>
                </a:solidFill>
              </a:rPr>
              <a:t>Did the article contain accurate information about the topic?</a:t>
            </a:r>
            <a:endParaRPr lang="en-US" sz="2400" dirty="0">
              <a:solidFill>
                <a:srgbClr val="073E87"/>
              </a:solidFill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1646413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Project Participation Grade (10 points)</a:t>
            </a:r>
          </a:p>
          <a:p>
            <a:pPr lvl="1"/>
            <a:r>
              <a:rPr lang="en-US" dirty="0" smtClean="0"/>
              <a:t>Did you contribute to the class project?</a:t>
            </a:r>
          </a:p>
          <a:p>
            <a:pPr lvl="1"/>
            <a:r>
              <a:rPr lang="en-US" dirty="0" smtClean="0"/>
              <a:t>Did you use your time wisely?</a:t>
            </a:r>
          </a:p>
          <a:p>
            <a:pPr lvl="1"/>
            <a:r>
              <a:rPr lang="en-US" dirty="0" smtClean="0"/>
              <a:t>How else did you contribute besides just fulfilling your role?</a:t>
            </a:r>
          </a:p>
          <a:p>
            <a:pPr lvl="1"/>
            <a:r>
              <a:rPr lang="en-US" dirty="0" smtClean="0"/>
              <a:t>Did you work well with your group members?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Assessment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300754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1321</TotalTime>
  <Words>666</Words>
  <Application>Microsoft Office PowerPoint</Application>
  <PresentationFormat>On-screen Show (4:3)</PresentationFormat>
  <Paragraphs>139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Waveform</vt:lpstr>
      <vt:lpstr>Colonial Newspaper Project</vt:lpstr>
      <vt:lpstr>Objectives</vt:lpstr>
      <vt:lpstr>Roles</vt:lpstr>
      <vt:lpstr>Class President</vt:lpstr>
      <vt:lpstr>Tips</vt:lpstr>
      <vt:lpstr>Assessment</vt:lpstr>
      <vt:lpstr> Assessment </vt:lpstr>
      <vt:lpstr>Assessment</vt:lpstr>
      <vt:lpstr>Assessment</vt:lpstr>
      <vt:lpstr>PowerPoint Presentation</vt:lpstr>
      <vt:lpstr>PowerPoint Presentation</vt:lpstr>
      <vt:lpstr>PowerPoint Presentation</vt:lpstr>
      <vt:lpstr>Possible Topics </vt:lpstr>
      <vt:lpstr>Printing Instructions</vt:lpstr>
      <vt:lpstr>Saving Instructions</vt:lpstr>
      <vt:lpstr>File Name</vt:lpstr>
      <vt:lpstr>Have Fun</vt:lpstr>
      <vt:lpstr>Voting</vt:lpstr>
      <vt:lpstr>Staff Judging</vt:lpstr>
    </vt:vector>
  </TitlesOfParts>
  <Company>Muhlenberg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Bulletin Board Front Page</dc:title>
  <dc:creator>mcfarlandp</dc:creator>
  <cp:lastModifiedBy>Keller, Scott</cp:lastModifiedBy>
  <cp:revision>27</cp:revision>
  <dcterms:created xsi:type="dcterms:W3CDTF">2009-11-16T12:26:08Z</dcterms:created>
  <dcterms:modified xsi:type="dcterms:W3CDTF">2012-11-12T20:03:35Z</dcterms:modified>
</cp:coreProperties>
</file>